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sldIdLst>
    <p:sldId id="412" r:id="rId2"/>
    <p:sldId id="396" r:id="rId3"/>
    <p:sldId id="397" r:id="rId4"/>
    <p:sldId id="398" r:id="rId5"/>
    <p:sldId id="399" r:id="rId6"/>
    <p:sldId id="400" r:id="rId7"/>
    <p:sldId id="465" r:id="rId8"/>
    <p:sldId id="466" r:id="rId9"/>
    <p:sldId id="467" r:id="rId10"/>
    <p:sldId id="462" r:id="rId11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MERY PRATTO QUINTANILLA" initials="RPQ" lastIdx="9" clrIdx="0">
    <p:extLst>
      <p:ext uri="{19B8F6BF-5375-455C-9EA6-DF929625EA0E}">
        <p15:presenceInfo xmlns:p15="http://schemas.microsoft.com/office/powerpoint/2012/main" userId="S-1-5-21-1280482202-4056878361-557001864-4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000"/>
    <a:srgbClr val="99CCFF"/>
    <a:srgbClr val="FF6600"/>
    <a:srgbClr val="DC0000"/>
    <a:srgbClr val="99FFCC"/>
    <a:srgbClr val="FFCCFF"/>
    <a:srgbClr val="FFCC9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807" autoAdjust="0"/>
    <p:restoredTop sz="92382" autoAdjust="0"/>
  </p:normalViewPr>
  <p:slideViewPr>
    <p:cSldViewPr>
      <p:cViewPr varScale="1">
        <p:scale>
          <a:sx n="42" d="100"/>
          <a:sy n="42" d="100"/>
        </p:scale>
        <p:origin x="60" y="6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  <a:latin typeface="Candara" panose="020E0502030303020204" pitchFamily="34" charset="0"/>
            </a:rPr>
            <a:t>Reuniones de aula</a:t>
          </a:r>
          <a:endParaRPr lang="es-PE" sz="19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Escuela de padres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. </a:t>
          </a:r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Se realizan a solicitud del tutor (a), de algún docente o del propio padre o madre de     familia.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Brindan orientación en casos específicos.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0A5D59BC-49CD-4076-8953-841331747D53}" type="presOf" srcId="{A1626472-065C-4F0D-B48E-25CB5C061040}" destId="{23D9A076-1AEC-4FE3-94AE-6760B01D3FC8}" srcOrd="1" destOrd="0" presId="urn:microsoft.com/office/officeart/2005/8/layout/vList4"/>
    <dgm:cxn modelId="{21216099-CCD4-4B57-A395-74775E0F8121}" type="presOf" srcId="{B375F048-6541-4D80-BB9D-A33D37029C5D}" destId="{229578E7-1053-4FD0-8145-3D515E2F2B9C}" srcOrd="0" destOrd="0" presId="urn:microsoft.com/office/officeart/2005/8/layout/vList4"/>
    <dgm:cxn modelId="{BCD0F4DA-A60A-42E9-973E-940BE2855AA7}" type="presOf" srcId="{B375F048-6541-4D80-BB9D-A33D37029C5D}" destId="{96B5EB11-3D3B-47AB-A33C-7EE35CC246B3}" srcOrd="1" destOrd="0" presId="urn:microsoft.com/office/officeart/2005/8/layout/vList4"/>
    <dgm:cxn modelId="{961B4C2D-535B-4C8B-9C4A-2C568C31898A}" type="presOf" srcId="{4D8C08C2-18D6-41D3-B70C-9A62DEC2AACA}" destId="{229578E7-1053-4FD0-8145-3D515E2F2B9C}" srcOrd="0" destOrd="1" presId="urn:microsoft.com/office/officeart/2005/8/layout/vList4"/>
    <dgm:cxn modelId="{71207878-1D4D-43D0-9594-87E336B48D20}" type="presOf" srcId="{7E39743E-5841-4A02-9954-85C9591CD642}" destId="{23D9A076-1AEC-4FE3-94AE-6760B01D3FC8}" srcOrd="1" destOrd="1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9D0DB19B-D47E-421E-94A8-6D33E39FFC15}" type="presOf" srcId="{2F1A4313-4836-43DF-9140-D74EC3CDB9D6}" destId="{229578E7-1053-4FD0-8145-3D515E2F2B9C}" srcOrd="0" destOrd="2" presId="urn:microsoft.com/office/officeart/2005/8/layout/vList4"/>
    <dgm:cxn modelId="{50683A37-0362-4651-B8F0-AE9392F4A440}" type="presOf" srcId="{2F1A4313-4836-43DF-9140-D74EC3CDB9D6}" destId="{96B5EB11-3D3B-47AB-A33C-7EE35CC246B3}" srcOrd="1" destOrd="2" presId="urn:microsoft.com/office/officeart/2005/8/layout/vList4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E06917BC-55CB-45F0-8DE5-6E5730167CCA}" type="presOf" srcId="{7E39743E-5841-4A02-9954-85C9591CD642}" destId="{DF74E2E6-D0BB-4D1C-A824-7C1C04A01B5B}" srcOrd="0" destOrd="1" presId="urn:microsoft.com/office/officeart/2005/8/layout/vList4"/>
    <dgm:cxn modelId="{7112AB77-7927-4903-A456-F2700CB59D95}" type="presOf" srcId="{1958EEFA-6A26-4ED2-AF68-C1F248BEF9A6}" destId="{23D9A076-1AEC-4FE3-94AE-6760B01D3FC8}" srcOrd="1" destOrd="2" presId="urn:microsoft.com/office/officeart/2005/8/layout/vList4"/>
    <dgm:cxn modelId="{AB977753-C8A3-4FBA-8607-E3BD16CB0FD6}" type="presOf" srcId="{DE8002E4-8959-45A2-B446-8EC03659DF90}" destId="{A0C20B12-4360-4608-865D-F38CC0F11DBF}" srcOrd="0" destOrd="2" presId="urn:microsoft.com/office/officeart/2005/8/layout/vList4"/>
    <dgm:cxn modelId="{6A16E47E-DB09-43B8-9188-B4EECD526B3D}" type="presOf" srcId="{4D8C08C2-18D6-41D3-B70C-9A62DEC2AACA}" destId="{96B5EB11-3D3B-47AB-A33C-7EE35CC246B3}" srcOrd="1" destOrd="1" presId="urn:microsoft.com/office/officeart/2005/8/layout/vList4"/>
    <dgm:cxn modelId="{E46773A9-411D-4952-A312-8228BE25BE0A}" type="presOf" srcId="{8621827F-32B2-4339-991E-F4919E82A364}" destId="{0ECC3EEA-4BF2-4327-A37A-C4CFEBD89F55}" srcOrd="0" destOrd="0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320E5FDF-C7FD-49CA-9480-B1C4D2D1D6C9}" type="presOf" srcId="{DE8002E4-8959-45A2-B446-8EC03659DF90}" destId="{E72E3983-B250-4C3E-9F78-26A0E623BA0B}" srcOrd="1" destOrd="2" presId="urn:microsoft.com/office/officeart/2005/8/layout/vList4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5779416-E713-4CC3-986A-DDDA7EB04A3C}" type="presOf" srcId="{14496E93-C3E3-4053-AEA2-CA85047C067C}" destId="{A0C20B12-4360-4608-865D-F38CC0F11DBF}" srcOrd="0" destOrd="0" presId="urn:microsoft.com/office/officeart/2005/8/layout/vList4"/>
    <dgm:cxn modelId="{6289F1EF-352E-48FE-817A-E2AC7B6CE71D}" type="presOf" srcId="{14496E93-C3E3-4053-AEA2-CA85047C067C}" destId="{E72E3983-B250-4C3E-9F78-26A0E623BA0B}" srcOrd="1" destOrd="0" presId="urn:microsoft.com/office/officeart/2005/8/layout/vList4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CB665B14-AE33-4B26-8147-310BD9DC4913}" type="presOf" srcId="{48D66306-08C2-4D2D-B587-4B6A5486CBB4}" destId="{A0C20B12-4360-4608-865D-F38CC0F11DBF}" srcOrd="0" destOrd="1" presId="urn:microsoft.com/office/officeart/2005/8/layout/vList4"/>
    <dgm:cxn modelId="{D745953F-5FB8-46A8-ADAD-0A273127140E}" type="presOf" srcId="{A1626472-065C-4F0D-B48E-25CB5C061040}" destId="{DF74E2E6-D0BB-4D1C-A824-7C1C04A01B5B}" srcOrd="0" destOrd="0" presId="urn:microsoft.com/office/officeart/2005/8/layout/vList4"/>
    <dgm:cxn modelId="{75107C57-DE02-49E6-8018-604D6ADA22D8}" type="presOf" srcId="{1958EEFA-6A26-4ED2-AF68-C1F248BEF9A6}" destId="{DF74E2E6-D0BB-4D1C-A824-7C1C04A01B5B}" srcOrd="0" destOrd="2" presId="urn:microsoft.com/office/officeart/2005/8/layout/vList4"/>
    <dgm:cxn modelId="{049FE0E6-6EA3-4BF7-9AB3-D6E852B0E2DD}" type="presOf" srcId="{48D66306-08C2-4D2D-B587-4B6A5486CBB4}" destId="{E72E3983-B250-4C3E-9F78-26A0E623BA0B}" srcOrd="1" destOrd="1" presId="urn:microsoft.com/office/officeart/2005/8/layout/vList4"/>
    <dgm:cxn modelId="{8E4B3880-C51D-480C-89D6-E933CBD329BD}" type="presParOf" srcId="{0ECC3EEA-4BF2-4327-A37A-C4CFEBD89F55}" destId="{F513A804-DBDA-4255-A21B-81E5FBFAD073}" srcOrd="0" destOrd="0" presId="urn:microsoft.com/office/officeart/2005/8/layout/vList4"/>
    <dgm:cxn modelId="{86DA5934-4CEA-4766-86EB-666A1AD9598F}" type="presParOf" srcId="{F513A804-DBDA-4255-A21B-81E5FBFAD073}" destId="{229578E7-1053-4FD0-8145-3D515E2F2B9C}" srcOrd="0" destOrd="0" presId="urn:microsoft.com/office/officeart/2005/8/layout/vList4"/>
    <dgm:cxn modelId="{C398A987-7527-4A83-AFA0-27588A30D0CF}" type="presParOf" srcId="{F513A804-DBDA-4255-A21B-81E5FBFAD073}" destId="{83F4173F-28BF-4D7D-ACAD-4688E3112D1B}" srcOrd="1" destOrd="0" presId="urn:microsoft.com/office/officeart/2005/8/layout/vList4"/>
    <dgm:cxn modelId="{EF354575-B3BE-479A-8720-2030C9F30118}" type="presParOf" srcId="{F513A804-DBDA-4255-A21B-81E5FBFAD073}" destId="{96B5EB11-3D3B-47AB-A33C-7EE35CC246B3}" srcOrd="2" destOrd="0" presId="urn:microsoft.com/office/officeart/2005/8/layout/vList4"/>
    <dgm:cxn modelId="{F65E3ACE-E5DB-4FF2-B740-B98B13601967}" type="presParOf" srcId="{0ECC3EEA-4BF2-4327-A37A-C4CFEBD89F55}" destId="{03CB6AA8-08A5-46A4-A284-28458178833C}" srcOrd="1" destOrd="0" presId="urn:microsoft.com/office/officeart/2005/8/layout/vList4"/>
    <dgm:cxn modelId="{49C7B327-BD79-4E19-BDFE-1CC8178E6981}" type="presParOf" srcId="{0ECC3EEA-4BF2-4327-A37A-C4CFEBD89F55}" destId="{F5D92659-A46A-4375-96F4-C914CE4A83C5}" srcOrd="2" destOrd="0" presId="urn:microsoft.com/office/officeart/2005/8/layout/vList4"/>
    <dgm:cxn modelId="{FC9BD200-D53B-427A-8E55-784CF9E64878}" type="presParOf" srcId="{F5D92659-A46A-4375-96F4-C914CE4A83C5}" destId="{A0C20B12-4360-4608-865D-F38CC0F11DBF}" srcOrd="0" destOrd="0" presId="urn:microsoft.com/office/officeart/2005/8/layout/vList4"/>
    <dgm:cxn modelId="{CF54993F-79EE-4312-ADDF-98A272A2C5DB}" type="presParOf" srcId="{F5D92659-A46A-4375-96F4-C914CE4A83C5}" destId="{DBF84F2C-9484-4A6A-91AF-465CC905725E}" srcOrd="1" destOrd="0" presId="urn:microsoft.com/office/officeart/2005/8/layout/vList4"/>
    <dgm:cxn modelId="{5C9D3858-9C3C-4247-A722-9B440AD1F67F}" type="presParOf" srcId="{F5D92659-A46A-4375-96F4-C914CE4A83C5}" destId="{E72E3983-B250-4C3E-9F78-26A0E623BA0B}" srcOrd="2" destOrd="0" presId="urn:microsoft.com/office/officeart/2005/8/layout/vList4"/>
    <dgm:cxn modelId="{85B19230-895E-4A9B-BAA4-09114585167D}" type="presParOf" srcId="{0ECC3EEA-4BF2-4327-A37A-C4CFEBD89F55}" destId="{4C4997DB-4478-4415-94E4-908F43CB8991}" srcOrd="3" destOrd="0" presId="urn:microsoft.com/office/officeart/2005/8/layout/vList4"/>
    <dgm:cxn modelId="{48871DD4-9C5E-48D6-8221-924A2BF44C50}" type="presParOf" srcId="{0ECC3EEA-4BF2-4327-A37A-C4CFEBD89F55}" destId="{9127A8B9-52F7-4561-8BA7-6C4AF37E5382}" srcOrd="4" destOrd="0" presId="urn:microsoft.com/office/officeart/2005/8/layout/vList4"/>
    <dgm:cxn modelId="{3DB4E224-D6BD-4A6D-8845-FA3EB2B86469}" type="presParOf" srcId="{9127A8B9-52F7-4561-8BA7-6C4AF37E5382}" destId="{DF74E2E6-D0BB-4D1C-A824-7C1C04A01B5B}" srcOrd="0" destOrd="0" presId="urn:microsoft.com/office/officeart/2005/8/layout/vList4"/>
    <dgm:cxn modelId="{56249B94-91A7-421A-BD05-E5BE8C6ACADA}" type="presParOf" srcId="{9127A8B9-52F7-4561-8BA7-6C4AF37E5382}" destId="{29592571-E0D8-42B1-AA4D-078C497E26A5}" srcOrd="1" destOrd="0" presId="urn:microsoft.com/office/officeart/2005/8/layout/vList4"/>
    <dgm:cxn modelId="{82DC037C-D219-444A-B546-EABA0828C9FE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integración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familiares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reflexión espiritual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051337B-D8CF-4751-95A3-6D59E1682CF4}" type="presOf" srcId="{187C45D8-EA4A-4C0B-B5A6-1FCCB9009B52}" destId="{8F10F922-3792-44FE-8419-159FAD4D99E9}" srcOrd="0" destOrd="0" presId="urn:microsoft.com/office/officeart/2005/8/layout/vList5"/>
    <dgm:cxn modelId="{4537EBA8-0B92-4546-A5D6-6E7821429078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C1421A41-26C9-4FD7-BB92-8644B0945E71}" type="presOf" srcId="{66F85576-03ED-491C-9610-A58482C237D5}" destId="{CCA11931-C948-463D-8534-68D1C15EB0C2}" srcOrd="0" destOrd="0" presId="urn:microsoft.com/office/officeart/2005/8/layout/vList5"/>
    <dgm:cxn modelId="{ED90BA53-04E0-4EC1-A837-E698A323423D}" type="presOf" srcId="{1B414E59-97E7-437D-AA76-792F1D9F27FF}" destId="{3A2C55B4-EC60-420F-AB17-5DB63508C6A2}" srcOrd="0" destOrd="0" presId="urn:microsoft.com/office/officeart/2005/8/layout/vList5"/>
    <dgm:cxn modelId="{E5E438C5-12C2-4B6E-B6F2-A1141607FBD7}" type="presOf" srcId="{9DB53903-C2EB-49D6-99A1-BF74C468B1F0}" destId="{3FA1A4EC-5A0A-4BF5-BA5C-420601593669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4993C19C-3942-452B-81E3-DDD84AF74663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365564F3-62D9-41FF-8AF0-05FAF4BE1DC4}" type="presOf" srcId="{B3BC5A3A-2224-4B0B-B063-840EC2096FA2}" destId="{3165C5A7-F703-4A9A-BE91-2126B07C4352}" srcOrd="0" destOrd="0" presId="urn:microsoft.com/office/officeart/2005/8/layout/vList5"/>
    <dgm:cxn modelId="{903F13D0-860C-4182-960D-A51472DC89A4}" type="presParOf" srcId="{3A2C55B4-EC60-420F-AB17-5DB63508C6A2}" destId="{286E320B-E04E-4504-84E8-EC16DA1CE2A6}" srcOrd="0" destOrd="0" presId="urn:microsoft.com/office/officeart/2005/8/layout/vList5"/>
    <dgm:cxn modelId="{F22BC3DE-A2ED-4354-8324-79A008E8D460}" type="presParOf" srcId="{286E320B-E04E-4504-84E8-EC16DA1CE2A6}" destId="{3FA1A4EC-5A0A-4BF5-BA5C-420601593669}" srcOrd="0" destOrd="0" presId="urn:microsoft.com/office/officeart/2005/8/layout/vList5"/>
    <dgm:cxn modelId="{C1B8F8BE-E30E-4BCE-B400-D1EADA609A2A}" type="presParOf" srcId="{286E320B-E04E-4504-84E8-EC16DA1CE2A6}" destId="{CF44B930-A99B-44C5-BD8B-C43DF1CD110A}" srcOrd="1" destOrd="0" presId="urn:microsoft.com/office/officeart/2005/8/layout/vList5"/>
    <dgm:cxn modelId="{F649BE4E-3C74-4A1C-9258-EE34391988EA}" type="presParOf" srcId="{3A2C55B4-EC60-420F-AB17-5DB63508C6A2}" destId="{D53BB0E3-C8E2-419A-A9C8-2AAC269DF120}" srcOrd="1" destOrd="0" presId="urn:microsoft.com/office/officeart/2005/8/layout/vList5"/>
    <dgm:cxn modelId="{8F615B68-3E1A-42ED-B768-347E5F3D3295}" type="presParOf" srcId="{3A2C55B4-EC60-420F-AB17-5DB63508C6A2}" destId="{2ABC8CB8-3D00-42EF-A5D5-33EC3227B322}" srcOrd="2" destOrd="0" presId="urn:microsoft.com/office/officeart/2005/8/layout/vList5"/>
    <dgm:cxn modelId="{6858D1F0-CD5B-477C-8765-3936E3AB9E53}" type="presParOf" srcId="{2ABC8CB8-3D00-42EF-A5D5-33EC3227B322}" destId="{3165C5A7-F703-4A9A-BE91-2126B07C4352}" srcOrd="0" destOrd="0" presId="urn:microsoft.com/office/officeart/2005/8/layout/vList5"/>
    <dgm:cxn modelId="{C91BD5C9-51BB-4CFD-B36F-8274B66BE1F8}" type="presParOf" srcId="{2ABC8CB8-3D00-42EF-A5D5-33EC3227B322}" destId="{8F10F922-3792-44FE-8419-159FAD4D99E9}" srcOrd="1" destOrd="0" presId="urn:microsoft.com/office/officeart/2005/8/layout/vList5"/>
    <dgm:cxn modelId="{72DEFCEF-7252-45CB-BBE6-10364BB5D98F}" type="presParOf" srcId="{3A2C55B4-EC60-420F-AB17-5DB63508C6A2}" destId="{515069A8-C694-429C-A72F-1842E39EF1A1}" srcOrd="3" destOrd="0" presId="urn:microsoft.com/office/officeart/2005/8/layout/vList5"/>
    <dgm:cxn modelId="{97260DB8-EC10-4F61-A4D0-9C9812A97FDA}" type="presParOf" srcId="{3A2C55B4-EC60-420F-AB17-5DB63508C6A2}" destId="{C04C3214-D7FF-4F91-90F7-6DE458FA8D54}" srcOrd="4" destOrd="0" presId="urn:microsoft.com/office/officeart/2005/8/layout/vList5"/>
    <dgm:cxn modelId="{97D93FCD-A2BD-4018-BF70-E00A6F6CA8F9}" type="presParOf" srcId="{C04C3214-D7FF-4F91-90F7-6DE458FA8D54}" destId="{9EECBC79-BCF0-43EE-90F6-A17FE5355314}" srcOrd="0" destOrd="0" presId="urn:microsoft.com/office/officeart/2005/8/layout/vList5"/>
    <dgm:cxn modelId="{969451B6-23FB-4B5C-9033-E454B0530BAA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Actividades culturales y deportivas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de padres e hijos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Talleres de autoaprendizaje y emprendimiento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43A1CEB0-7963-445C-8924-32FE3AF46F4D}" type="presOf" srcId="{66F85576-03ED-491C-9610-A58482C237D5}" destId="{CCA11931-C948-463D-8534-68D1C15EB0C2}" srcOrd="0" destOrd="0" presId="urn:microsoft.com/office/officeart/2005/8/layout/vList5"/>
    <dgm:cxn modelId="{8995F88C-A950-4DEA-A5BF-B622D88AEB71}" type="presOf" srcId="{9DB53903-C2EB-49D6-99A1-BF74C468B1F0}" destId="{3FA1A4EC-5A0A-4BF5-BA5C-420601593669}" srcOrd="0" destOrd="0" presId="urn:microsoft.com/office/officeart/2005/8/layout/vList5"/>
    <dgm:cxn modelId="{65D8BDA0-D826-4475-9E92-8408424E018F}" type="presOf" srcId="{B3BC5A3A-2224-4B0B-B063-840EC2096FA2}" destId="{3165C5A7-F703-4A9A-BE91-2126B07C4352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6EC65D4A-41D9-44CA-8BC6-99AC50AAC7C2}" type="presOf" srcId="{1B414E59-97E7-437D-AA76-792F1D9F27FF}" destId="{3A2C55B4-EC60-420F-AB17-5DB63508C6A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516AEBF3-E3D7-4D4B-ADB4-B414D4FB5547}" type="presOf" srcId="{9195A764-0025-4A6D-9442-D842A1BAE27C}" destId="{9EECBC79-BCF0-43EE-90F6-A17FE5355314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E214D070-EA74-4240-BF03-250B1FE174C7}" type="presOf" srcId="{187C45D8-EA4A-4C0B-B5A6-1FCCB9009B52}" destId="{8F10F922-3792-44FE-8419-159FAD4D99E9}" srcOrd="0" destOrd="0" presId="urn:microsoft.com/office/officeart/2005/8/layout/vList5"/>
    <dgm:cxn modelId="{924DD0EA-3ED9-4386-B9C2-3663BBAACBCF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15866A3A-437B-4CA9-9FDB-81F69A5890FB}" type="presParOf" srcId="{3A2C55B4-EC60-420F-AB17-5DB63508C6A2}" destId="{286E320B-E04E-4504-84E8-EC16DA1CE2A6}" srcOrd="0" destOrd="0" presId="urn:microsoft.com/office/officeart/2005/8/layout/vList5"/>
    <dgm:cxn modelId="{9FFE6BF6-763E-41ED-BFA5-E92EAFE14E85}" type="presParOf" srcId="{286E320B-E04E-4504-84E8-EC16DA1CE2A6}" destId="{3FA1A4EC-5A0A-4BF5-BA5C-420601593669}" srcOrd="0" destOrd="0" presId="urn:microsoft.com/office/officeart/2005/8/layout/vList5"/>
    <dgm:cxn modelId="{16C34A0E-2F49-4E17-A2C5-FB3C9A85C5C0}" type="presParOf" srcId="{286E320B-E04E-4504-84E8-EC16DA1CE2A6}" destId="{CF44B930-A99B-44C5-BD8B-C43DF1CD110A}" srcOrd="1" destOrd="0" presId="urn:microsoft.com/office/officeart/2005/8/layout/vList5"/>
    <dgm:cxn modelId="{630AFF12-374C-43F9-AD8C-ECC35CD05E87}" type="presParOf" srcId="{3A2C55B4-EC60-420F-AB17-5DB63508C6A2}" destId="{D53BB0E3-C8E2-419A-A9C8-2AAC269DF120}" srcOrd="1" destOrd="0" presId="urn:microsoft.com/office/officeart/2005/8/layout/vList5"/>
    <dgm:cxn modelId="{68FD1101-5203-4FE9-A578-83CA94223E77}" type="presParOf" srcId="{3A2C55B4-EC60-420F-AB17-5DB63508C6A2}" destId="{2ABC8CB8-3D00-42EF-A5D5-33EC3227B322}" srcOrd="2" destOrd="0" presId="urn:microsoft.com/office/officeart/2005/8/layout/vList5"/>
    <dgm:cxn modelId="{D9580E40-1580-494D-9FB8-B698458CE0E9}" type="presParOf" srcId="{2ABC8CB8-3D00-42EF-A5D5-33EC3227B322}" destId="{3165C5A7-F703-4A9A-BE91-2126B07C4352}" srcOrd="0" destOrd="0" presId="urn:microsoft.com/office/officeart/2005/8/layout/vList5"/>
    <dgm:cxn modelId="{33E72C16-7ECB-4D3D-B1BB-2F74AA9F87F5}" type="presParOf" srcId="{2ABC8CB8-3D00-42EF-A5D5-33EC3227B322}" destId="{8F10F922-3792-44FE-8419-159FAD4D99E9}" srcOrd="1" destOrd="0" presId="urn:microsoft.com/office/officeart/2005/8/layout/vList5"/>
    <dgm:cxn modelId="{71511E2A-C854-458D-8683-9B6D93663AD2}" type="presParOf" srcId="{3A2C55B4-EC60-420F-AB17-5DB63508C6A2}" destId="{515069A8-C694-429C-A72F-1842E39EF1A1}" srcOrd="3" destOrd="0" presId="urn:microsoft.com/office/officeart/2005/8/layout/vList5"/>
    <dgm:cxn modelId="{7D49F14E-ACC1-4B61-A4ED-89450194E77B}" type="presParOf" srcId="{3A2C55B4-EC60-420F-AB17-5DB63508C6A2}" destId="{C04C3214-D7FF-4F91-90F7-6DE458FA8D54}" srcOrd="4" destOrd="0" presId="urn:microsoft.com/office/officeart/2005/8/layout/vList5"/>
    <dgm:cxn modelId="{CB5FD2E6-2201-4E3B-B215-A9E82162F674}" type="presParOf" srcId="{C04C3214-D7FF-4F91-90F7-6DE458FA8D54}" destId="{9EECBC79-BCF0-43EE-90F6-A17FE5355314}" srcOrd="0" destOrd="0" presId="urn:microsoft.com/office/officeart/2005/8/layout/vList5"/>
    <dgm:cxn modelId="{7DF3BAD0-743B-464A-8BE0-156005121361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>
              <a:latin typeface="Candara" panose="020E0502030303020204" pitchFamily="34" charset="0"/>
            </a:rPr>
            <a:t>Jornadas de sensibilización e involucramiento de madres y padres en la propuesta de la JEC</a:t>
          </a:r>
          <a:endParaRPr lang="es-PE" b="1" dirty="0">
            <a:latin typeface="Candara" panose="020E0502030303020204" pitchFamily="34" charset="0"/>
          </a:endParaRPr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>
              <a:latin typeface="Candara" panose="020E0502030303020204" pitchFamily="34" charset="0"/>
            </a:rPr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>
              <a:latin typeface="Candara" panose="020E0502030303020204" pitchFamily="34" charset="0"/>
            </a:rPr>
            <a:t>Involucramiento de padres y madres en la gestión de la escuela desde la organización interna del comité de aula a través de sus representantes</a:t>
          </a:r>
          <a:r>
            <a:rPr lang="es-PE" dirty="0" smtClean="0"/>
            <a:t>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>
              <a:latin typeface="Candara" panose="020E0502030303020204" pitchFamily="34" charset="0"/>
            </a:rPr>
            <a:t>APAFA </a:t>
          </a:r>
        </a:p>
        <a:p>
          <a:r>
            <a:rPr lang="es-PE" b="1" dirty="0" smtClean="0">
              <a:latin typeface="Candara" panose="020E0502030303020204" pitchFamily="34" charset="0"/>
            </a:rPr>
            <a:t>Asociación de Padres de Familia</a:t>
          </a:r>
        </a:p>
        <a:p>
          <a:r>
            <a:rPr lang="es-PE" b="0" dirty="0" smtClean="0">
              <a:latin typeface="Candara" panose="020E0502030303020204" pitchFamily="34" charset="0"/>
            </a:rPr>
            <a:t>Participación directa de los padres de familia en las asambleas generales de padres.</a:t>
          </a:r>
          <a:endParaRPr lang="es-PE" b="0" dirty="0">
            <a:latin typeface="Candara" panose="020E0502030303020204" pitchFamily="34" charset="0"/>
          </a:endParaRPr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18D07635-E859-49AC-BF6D-C14BA46D5639}" type="presOf" srcId="{B709D7AC-B322-400F-8675-95C5724B7A0E}" destId="{AF49F333-978E-4A04-A4A9-04FCE82470D9}" srcOrd="0" destOrd="0" presId="urn:microsoft.com/office/officeart/2008/layout/PictureStrips"/>
    <dgm:cxn modelId="{15D41070-C49E-4F6C-91D9-7B86035C4ADF}" type="presOf" srcId="{ED8BEB1B-EB3E-42CE-B7D5-3CF3878F718E}" destId="{F28A54FD-5CDC-4208-98A2-79D68B0635D4}" srcOrd="0" destOrd="0" presId="urn:microsoft.com/office/officeart/2008/layout/PictureStrips"/>
    <dgm:cxn modelId="{9D796F54-BAC5-4E7D-9557-86D83E445886}" type="presOf" srcId="{9A945F67-43CD-4C65-A3E8-CB3DCFAE202A}" destId="{C253DB07-376F-4825-AA2E-89A798ED6134}" srcOrd="0" destOrd="0" presId="urn:microsoft.com/office/officeart/2008/layout/PictureStrips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9EA63774-C5B0-406F-A045-927A2885E061}" type="presOf" srcId="{2CECE51D-2125-461F-AB8C-EA23B3FF93F8}" destId="{9B56713E-37D1-410A-B264-658241159BDE}" srcOrd="0" destOrd="0" presId="urn:microsoft.com/office/officeart/2008/layout/PictureStrips"/>
    <dgm:cxn modelId="{09DA5800-5D65-45F8-B001-E1F68A0E3BC5}" type="presParOf" srcId="{C253DB07-376F-4825-AA2E-89A798ED6134}" destId="{8C84945B-503A-484D-99F8-2FEC6AA26AB0}" srcOrd="0" destOrd="0" presId="urn:microsoft.com/office/officeart/2008/layout/PictureStrips"/>
    <dgm:cxn modelId="{2BF07B06-FAD5-430F-9FEA-00D13ACFC22C}" type="presParOf" srcId="{8C84945B-503A-484D-99F8-2FEC6AA26AB0}" destId="{9B56713E-37D1-410A-B264-658241159BDE}" srcOrd="0" destOrd="0" presId="urn:microsoft.com/office/officeart/2008/layout/PictureStrips"/>
    <dgm:cxn modelId="{4CD0E866-B2B6-4046-BEFC-4CF03BCE111E}" type="presParOf" srcId="{8C84945B-503A-484D-99F8-2FEC6AA26AB0}" destId="{80ADFA0A-31CC-4744-8F8D-75791220EAE4}" srcOrd="1" destOrd="0" presId="urn:microsoft.com/office/officeart/2008/layout/PictureStrips"/>
    <dgm:cxn modelId="{5558B891-DEF1-49F0-BD2D-ED96265DBA77}" type="presParOf" srcId="{C253DB07-376F-4825-AA2E-89A798ED6134}" destId="{7104EE42-BAAF-41CB-8F30-4C6F88BB6AA6}" srcOrd="1" destOrd="0" presId="urn:microsoft.com/office/officeart/2008/layout/PictureStrips"/>
    <dgm:cxn modelId="{6C5F2661-0FE2-4B35-9F98-E59A140976DC}" type="presParOf" srcId="{C253DB07-376F-4825-AA2E-89A798ED6134}" destId="{ECF3D30D-7AAF-4865-8765-18BAD6A71C4D}" srcOrd="2" destOrd="0" presId="urn:microsoft.com/office/officeart/2008/layout/PictureStrips"/>
    <dgm:cxn modelId="{932244B0-6B2C-474E-B0D4-8A9D4DCC1F23}" type="presParOf" srcId="{ECF3D30D-7AAF-4865-8765-18BAD6A71C4D}" destId="{AF49F333-978E-4A04-A4A9-04FCE82470D9}" srcOrd="0" destOrd="0" presId="urn:microsoft.com/office/officeart/2008/layout/PictureStrips"/>
    <dgm:cxn modelId="{7CA96181-3A12-4348-AC70-63FB6B6A4C9C}" type="presParOf" srcId="{ECF3D30D-7AAF-4865-8765-18BAD6A71C4D}" destId="{C00D9C68-D7B9-4E4E-B42A-2F260E7E5B6C}" srcOrd="1" destOrd="0" presId="urn:microsoft.com/office/officeart/2008/layout/PictureStrips"/>
    <dgm:cxn modelId="{73A04845-D2DA-4F52-92F3-BFEC8B14014F}" type="presParOf" srcId="{C253DB07-376F-4825-AA2E-89A798ED6134}" destId="{B060C4E5-ED0B-4FEC-80A0-26589B03AFB8}" srcOrd="3" destOrd="0" presId="urn:microsoft.com/office/officeart/2008/layout/PictureStrips"/>
    <dgm:cxn modelId="{B94D14D2-78D7-4C4C-8486-BFF18BD828DB}" type="presParOf" srcId="{C253DB07-376F-4825-AA2E-89A798ED6134}" destId="{C00D347E-D3F7-4F86-A906-45887180DEF5}" srcOrd="4" destOrd="0" presId="urn:microsoft.com/office/officeart/2008/layout/PictureStrips"/>
    <dgm:cxn modelId="{97ABAA1C-18F9-4C18-ACE1-40A7ACD4012A}" type="presParOf" srcId="{C00D347E-D3F7-4F86-A906-45887180DEF5}" destId="{F28A54FD-5CDC-4208-98A2-79D68B0635D4}" srcOrd="0" destOrd="0" presId="urn:microsoft.com/office/officeart/2008/layout/PictureStrips"/>
    <dgm:cxn modelId="{AC4B6BB2-2616-4F57-AFE8-230CD7920705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9FCD-717F-4C0A-A422-02165E3CD79B}" type="datetimeFigureOut">
              <a:rPr lang="es-ES" smtClean="0"/>
              <a:t>26/06/2015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5D7C-AB31-445C-8FF5-7151B59A0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32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B5D7C-AB31-445C-8FF5-7151B59A092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9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>
                <a:solidFill>
                  <a:prstClr val="black"/>
                </a:solidFill>
              </a:rPr>
              <a:pPr/>
              <a:t>9</a:t>
            </a:fld>
            <a:endParaRPr lang="es-P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5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5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1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9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0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9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0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8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7200"/>
            <a:ext cx="1152128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65175" y="1988840"/>
            <a:ext cx="7676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SESIONES DE LA ATI </a:t>
            </a:r>
            <a:endParaRPr lang="es-PE" sz="2400" b="1" dirty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 descr="Resultado de imagen para mafalda leyendo anim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AutoShape 6" descr="data:image/jpeg;base64,/9j/4AAQSkZJRgABAQAAAQABAAD/2wCEAAkGBxQTEhUUEhQWFhUXGBwaGBgYGCAfIBwdIBwcHhsfHB0fHCggGh4lHx8XITQiJSkrLi4uGB8zODMsNygtLisBCgoKDg0OGhAQGy8lHyQsLCwsLDQsLy8sLCwsLCwsLCwsLCwsLCwsLCwsLCwsLCwsLCwsLCwsLCwsLCwsLCwsLP/AABEIANwA5QMBIgACEQEDEQH/xAAcAAEAAgIDAQAAAAAAAAAAAAAABgcEBQECCAP/xABKEAACAQMCAwUFBQYCBQsFAAABAgMABBEFIQYSMQcTIkFRMmFxgZEUI0JSoRUzcrHB0WKCU5LC0uEIFiQlNERVY3Pw8UNUg6Ky/8QAGQEBAAMBAQAAAAAAAAAAAAAAAAECAwQF/8QALhEAAwACAAUCBAYCAwAAAAAAAAECAxEEEiExQRNRFFJhoSJCgZHB0TLhcbHw/9oADAMBAAIRAxEAPwC8aUpQClKUApSlAKUpQClfK4uUjGZHVB6sQB9TUb1LtF0yBuSS8j5v8PM/1KAgUBKaVE9P7SdLmcRx3kfMenMGQfV1A/WpVG4YAqQQRkEbgjyIPnQHalYerarDbRGW4kWONerMf0HmT7hvUf0/tJ0uaQRx3kfMenMGQdM+06hf1oCWVharq0NtGZLiVIkH4nIH/wA/Ko9xvxkLULBbr315KuYk/Cq/6SQ+SDf3k/UV7NavLL9ouyJ7jGOZlASMfliToAPU7nrmrKWzp4fhbzPp29yWXnbHYKrOi3Mqr+JYSFPpu2MZ9+KmfD+rC6t47hY5I1kXmCyLysB5ZGTseoPmCDVSWNqtzf2drKfuTzTMNgJGj3WMjz38RHpmrsqGtMrxGJYr5E9ilKVBgKUpQClKUApSlAKUpQClKUApSlAKUpQClKUAqM8e/tH7P/1WIjLvzc5w2CMDu8+DmBOcscbedSatdqGu20Ge+nijK7kM4BHyzmgKLWyjuXIu3upLnYyRXLMhHwTYFfTG1cm8tbcmOO33B3EcPN9Sc1J+0PiXR7yB5EuV+1wIzW7pzBucbqnTDKxwCD0DE7dajOv66IYV5g/eSxA4TbHMNzzeQzmtZa0evwmaOR9EmvOjCvOIbM+C4t2VT+eFRv67HIriy40W1w9lfTAIBi2my8bAdEXJyi/AioBq2qmYjw4A95Zj8WO9a+qOjjy8S76NJ/oT/iztMe+uIZZbZe7hU8sJcspc4y52AJ9Ntq1V1xu0gKyW1uynbHJjHzGKixrioTZjOS4WkzNTWJlYssjgkcvtEnl8gCcnAroNTlzzd45IIPtn+9YlKgoqa8lhaVxNJeMqZWC4jPeW8qnH3g/Dg7eIbb7VZlt222iRL9pjmW4HhljRAcMNjglhtn1NedFfBBHUeY/SszWdRNxIZWVVYgA8vmQMZ+JqW99zS7eRbfc9BW3bhYSSxxrHOA7qpd1UBcnGThzsOv1qfQ8QWrnC3MLE9MSL/evGGa7xSFSCOoOR8R0qDE9vUrztpPbveJnv4YpvTGUI+mQaurgfiZdRtEuQojLZDJzBipBI3OB1xnp0NAb+lKUApSlAKUpQClKUApSlAKUpQClK0PE3EK2piGQzuTiIDLuANyN8KoOMsdt6Ay+JL2WG3eSBEd1GcSPyKB5lm9AN/lXlTjvWXu7t5ZmikfAUtEpCnAwMZJz8c+VbHtC48u7+VkkcJCjELFGfD57s34zjb064AqF0JOQalet64s9jApkIlTwNHjZsdHLenLgY9RUTrsDTZebcppeQRTFBVm8F8MpZ2/7Svoyx2Ftbkbu5OFJH8h781Deiq6mj4f7OLqdBLLy20HXvJjygj3A71YGmdkFpyDnklmJxhk2BHu9R76lOh8BmcCfV2M8zjPc5xFGD0UINiR61OLS2SNFjjXlRAAoHQAeVVabLKpXgoPWOFNER2j+1TRSJ7Y5S/L8cdKxY+y2K4j7zT76OceYYYI9xHUGvQ5s49z3aZPXwjf41CeMeDipN7pw7q6jGSi+xKo6qy9M46Gmn4HMm+qPPOv8ADF1ZnFxEyjOOfqp/zdK05FemrSSDVLFedSYplAZfNHGxx6FWzXnTX9MNtcywFgxjcrzDzx5+6kVvuTkjl6ryYFcUrmrlDithour3FtIHtpXifPVTgfAjoR8a19KEM9kcOcTW94rdy3jTHPGwwy5GRkeYPqMjr6GtzXjrRuKbm1eOSKQho22Pqu2Ub8yn0NeutJv1ngimT2ZEVx8CAaEGXSlKAUpSgFKUoBSlKAUpSgOHGxwcH19K879q80FkDaRSPPeyHnurlz4wOqoDnCgg55F2Ax61Pu1Hi2SzR+eNFzgWnjy7SD2pCoOFRARgHck+XSvN93cPI7SSMXdzzMzHJJJ3JNAfKuKUoWFciuK5FAWX2LcPwTySzzBXaDl7uM9MscczDzA8vfVjiP7ZrMMLbx2UXfsp85HwE29wNUZwXxI9hdLMu6Hwyp5Oh6j4+YPrV0QavFb6nFeq4a0v4Vi73yR1xygnyJxg5rNr8RfmXJotStXpOvwXMk0cL5eB+SQEYwfd6j31swarXQtKj0m9vbu9uoUS4b7tS25HMTkg753xtmrmZM9K4lt7iea3icmSA4kGOnwPnW4xUN4N0azW6ubyzuFlNxgsqsCF3z5HO59azOOeKUsocDx3Eo5YYR7TMdgceSjzNAV5Y6ybG01WVPYjunS2PkHfI29wOao+RyxLMSWO5JOSTV1ca6DJDoSQAF3jcSz43wWyzn3gMTvVKGqxrqy97WkzrSua4q5UUNKUAr0h/wAnzU2l0943lD9zIVRT7SKQGGfVSScfAjyrzfVl9hc9ymor3UZaJkKzYA2Q+yxJ8g2OnwoVPS1KUoBSlKAUpSgFKUoBXyurlY0aSRgqIpZmPQKBkk+4CvrWt4i06Ke3eOfm7rHM4ViuQviwSCMjbcHY0B5r7XNUNxcrLIT3jrlUwR3UWT3a4OcswJYnPU1BKk3HrxtMkkZyZV7xsNzAZPhQfwgY8qjNCUc1xSlCTmuK5rtGmSAASScADqSegxQHUV6J4J0MfsiC2uowyuGdkbbZ25lPqrY391aPgTs4jtALq+5WlUc4jbHJD580h6MwG+OgPrU3/bdsRzfaoMHoe8H/AM1hkvfY6MMJPdGnseHLy2HJZ6myw5PLHPFz8gPo2cnFaXhXu0vLo6pNG98jBUa4woMWNmj5vDuc7ZqTTcXaemea9hGPeT/IGo9xFxvosgUTgXZHs4iJ5f8AMShqJqn3Jucc9ZZr9R0i1udRiTS5e6YKftUltsir8ehcn02qYaHwpbWjmWMSSSkY72Z+ZgP8JI8NQt+1eyt1CWViQnpkRjPvxzE/M1pL7tju2z3MMEQ3GeUsw+ZIH6VLm30Imsc9X3LrXI8XQep2X5k7H+tQLjLsvhuS0lri3nJJKH925+HWMn13G9VBrPE93dHNxcSSe4tgfQYFX12fSStpts0zFnKnc9SvMeXJ89sVVy8a3surWZ6aPPGqafJBI0UyNHIhwVYb/wDEehGxrEr0bx9wkuo25AAFzGCYX9fMxsfMHy9D9K86OuMg9RsR6GtovmWzmyQ4ejiuKVzVypwKu7shv2SXTkBXE0VwjgjfCeNSDncgj37E1SWK9Jf8n+VzppR0IVJW7slSMhvESD5jJO9CGWdSlKEClKUApSlAKUpQCvjeWqSo0cih0cFWVhkEHqCK+1KA8jdphT9pXKxKixxv3ahAAAF28qi9Wr2/6LFDdwtBByd4jNI65w7lz18ub+fNVVkUJRxSucUxQHFWD2LaKs16ZnAK2y84B/OTiP44O9V9VndhF2FubiInxSw5UepQ8xA9+Kre1L0XhJ0tluapZC4hmhbpKjKT7yNj9a8uXlq0TvHIOV0YqwPkQcGvVmKrjtS4Da5zd2ozMB96gG7gD2h6t61z4bSemdXEY9raKVrgVyyYJByCDjB6iuuK6jiO2a4rilAdlQsQB1O1eqNOtO5ghi/0car8wBmqU7J+EnuJ1uZFxbwtnJHtuOij19fdV6ucnJrnz14OvhZ7sKcEV5v7Rogup3iqvKO+bb9T9Tv869HSzKitI5wkal3PoqjJNeYOI9TN1dTXB/8AquWA9ATsPpimBDimuiNYa5AoBVq8H9lBdRLfsY1YZWJPb/zH8I91bulK2zmmXT0iMcDcAT6k3geKOMFQzO25BO/IoBLEAE4OB03r1JommrbW8MCklYo1QE9SFGM1TnHHClpaWZubSNoJ4Xj5JEdubJYDc564J6Yq7oj4R8BUTSrqhcOXpnelKVYoKUpQClKUApSlAKUpQGu17RYruLuZwSnMrbHBBVgwIPxH0Jqie1HswuEuJbm0i5rdipCJlmBIAbw9cZyfnXoelAeYezngq2vGmFzI6vGSO4UcrD/ExPTfbHup2j9nwskFxbszwFuVgw8UZI2yfMHerH1O+jt9eZImEgvEXvlTBMTqOVScdAQMnPrmpHf2KTxPBKMxyKVb59CPeDisKtzR1Rjm4+p5SrL0vUHt5Y5om5ZI2DKfeP6Vsb3hqZLie3Chmg5ucggeEfi6+la6exkRVd0YKwypI2Pwrcw5aPQ3BnF8OoxgrhLgfvIc/wD7L6g/pUiG1eUraR0YOhZSDsw2IPuIqx9A7XZ4l5LqMT46P7LfP1rnvD5R04+I6aosPibgmzvTzSp3cv8ApI9if4h0P86rrUex25DHuJYpF8uY8p+lSe17XbNvailU+g3rax9oNsfahu1284W3+gqJ9SSa9GiurfshvifE0KD1L1LOHuyS3iIe7kMzA55F2T5+bfKtke0+wzj7/P8A6ZyP0ru3aLbkExW91JgZz3ZA+ZxUusjIU4l5JbFEqKFRVRBsFUYA+ArrczJGhkldY0HVmOBj3ZqsNT7Url4mltLXkiRgsksgyAW2Ue49a1WtWsjtFLqly7xv1EfsLtldh/Ok4G+5qsnMmo8fsO0Pj1rvmtrPm+zj944G8pH/APMY9POodFw1dEgCF8noDtnbJ+OBVk6PHELUmCEAOjfd58TZ9nmbyJ2x6VHrJr2O5UNiZYCIeb2u7EviPxYA4zXUsalaJvhdOXTb37H37KuEGe+driPKWvtBuneH2PjjrV0iUE4LpzZ38Y6/Wqz0bR3uNRu4PtEkVuUSWRYzgydAvi6jc1K5OBbEj906sdu8Ejc31zXLl1zaZSYcOpldmamx1SDU9UNvNMEtLfeOIkAXMqnckk+LlO/KPT41cw91UnecNx2a93LA15p5JYYH3sDnqdt2U/OtJHqhiuV+wz6lbRFSSZo2kUN5LyEHw1rLWuhy3Nb2z0RSqY0Hts7thFqMJGDjv41IBA/EUO+/u9elXBY3iTRrLEweNwGVlOQQauZH3pSlAKUpQClKUANQF+0CaV3+w2D3MCMU74yhAzA4blUgnAO2TU+rz/b8YGy1O9hWF3ge5c9yue8VsnMiLj2Tuce+oe/BaUm+pYsHaBMqObrTbqMr0EZSUMPjzLj/AI1X2sce/akL3t1NbKGIWytgVkO/haSQ4J+WBt0qWWfHdmxw8klu3kLhCnN8Cdq3Zghl8fJDKPzgK31I/rWDytd0dCwS/wDFkI0Ga4MY/ZNhHDEdzNdnxyk5yfM9c1uI9U1KAd5dWsM0QyX+zMedQN8gEDI6bCpMSfkP/e3pWu4luzDZ3UikgpA5GPkP61nzp1rRq8XLO9lI3UUt2wdIQJrh5Z+bn3ePO8ZH5Rjp51KdG1SS5s3klhRjkxrFgBW2xtn2SOm3pTh+6g7u2UbTBBEoK+LJUMwx+U9c++o1qOryC45xBItuGjmeEtgEnZXP5c7bevxr0F+E6JUYeu976NfycWqTQXUFs6wkRE45gSuZBkBjjdwDgZ91SS8iS7u49OhRed2++k5RlUG7AH83vrI1m9KKqxxg3NxjkXYlSB7bH/B6+6tbG/7OuI7iDBnhQtIZdhch/b5G/MOmKNaXQjLDxxUw99v0+hbGt9mdhcRxIY+7MShUeM4bA9T51EOMdL/ZURZNVnQMMRxMqyMx+J35ffWRqfa/IluGWxkWU+UjYUZ6Y2y592Kh3COnDWdQd71pJAsLGbm8IRjkKEH4VXrWbXueZpz4NXpXGt53sazukUchwZngGw/MNt6tex4GluVVrjUnmt23CwqEVh/Eu+PUVG9D02yubiCzn1JbqO3z3UHdBA3Xws34yP1rVavxBcaJqM9vYgvbDD9y+WC8wBPL+XeoX1I37FrcU8PwppVzbwQgKIW5EUb5A2I9/vrztbN3sUcEoIEnIIJZGIVQG8YA952zVoXHaVfXkBjt7PuWlXAmMmQqnYkDHWohcanBC0Vi4jaFRyySk83hIHNy/lcnO9XSOnDipJuui/7NxZWMdikxBYxFgVAGXUkcoUfmycVorLX5luY45ISh7z7zl8PO7/uy/wAFI2862L6r9mj7ueQmNoyba5UZOPwhgerDqDWt4S1h2k5bhSRcvzCRlzzyjZd/wgDyHnV2+yO+8i5piXpIl/CN+n7YniByxtgmeniUhj8sCrAFU1pl9dSayn2PuGkw8cfPspUA83Pjxc2x8qs+PSNcPV9OQf4Vcn9UFcmbG6raOWuISut+5uYwfL/3/SsS71mCP95cRL8WFdI+AZZh/wBYX00w2xHF9yg9QcElvqK2ln2f6bEcpZxZ9SOY/Uk1VYPqZVxPsjSyyWdwpDNayqwxglR+vlWs7PgkOpS2+ns8lmI8zeImOGXJ5RGc4y2+R7vdUon7N9Lckmziyd9gR/I1INL0yK3jEUEaxxjoqDA361pEcvkxvJzeDLpSlaGQpSlAKUpQCopxTwLDdyrcJJJb3SbLPEdyPRgdmFSulAVnqHZpeTqUm1eRx0HNbocD/Wz/ACrW6T2Mz2p5rbVJI290O2feO8wat6lNE7ZVmdattp7SG9UD24H5HP8AFzYyfcBWm4y4tzY3MUtldwu8XLl0ygJI6t0FXZUc7RlJ0u+wcH7PIemdgpJHzGR86p6c72X9Wta2eeoOHEBEzTd0yiJ1R3yWjwMsMeLc5AUDNbLjrW57eUogwjheYtHg5G/KGPXbGR5dK07wteSW0Syy3cnc+FIY8GJtgqkkDwg4yxOB6is7S7Cd2eG8jbu7AtJMoPOzyehOSG6AEKcYrbfTSOycut446N+TtBxE0c32iVYna6QBFRxmIAgKrH8II6j31m65w0LmWPxvysGdpebnVfyog22zjevraabZXfeSxRnlK8jeHlUM3iLL/jH0FfPU+IUsiIFAkCRBVIzlWHQS7YwRvgVZdup1KEo1lf4fB1OufZhHDdQ80qfum7wMGbOMseqeW58q23Z9xJZ251Bb+RY5Z35TyAsOQrjwlR5E1jHTra8Mc57uQAYflBAZsdCTggL5VkacttD3dvFynmDOuArbefM+Nt9qOW/+CuTh7y8qdLXgxtEezE0K3Gox/ZrWQvCohZXbfbnbGw3+dZfEGq2k2r/aLSfmV4SJmZSI1IAC5JA8PrUZ4ltrkzK6xwlpNzCm5ZU3BcbZ+VSjRZpZYg00cPiAISNCBgbYcEZB91VmdMxwcK/Va32+hp9M4sjeVhLKkaIvKFXJWRt8uoxnGOgrPudCgmKFlXue65UTHLgsc82TjxemaHhy3IdSueaQSbYDIfID0X3GsnW4HljaMCLkYEu8pPhI3XlA/EPI/pWmn5O9RfI/U0/Y13E9qJLd4kkVY4QokQJzNzj92B6EjA2+dccBcH3ssUoiuES4t5R/0WYZXlZVYPzAkrnLYwOq9a+XBkN0kacwiNu/3hc+2WbbGT1Px2xW0i1RLC4+3RyHKyhbyLn3dG29hvNc8wx5ee9UpbWzj4iKqfWXR+39GZwrwNqUetx3NzHGqKSXliI5D4CMAe1k5xuB51eFfK0uVlRJI2DI6hlYdCrDII+IINfWszy223tilKUIFKUoBSlKAUpSgFKUoBSlKAUpSgFcMoOxGRXNKA0er3NvptnJMsaIkKHlRQFyfwouBtzNgD4iqJ1kJFak3F2/2jlaR0SXDSTvvlsA5AGF64wKvLjPhhdQiSCSV0h5w0qp1kAB5Vz+HDcrdD7PTzHfSuDrG2/cWkKn83IC3THtHJ/WpT0aY8nJvp3PPXDk9nb924vnxyZkhIPLzkb+7A+p9aztW4hsX7rmdnVX52CRjDEAgd5nBYZ261anbGsUemSIscfPM8cKeEZyzg+Hbc8qsflWZDp8caJCI4+VEVd413wB1yPOq3l5EdeHNdRyJLRUWlazbm3TubiK0LMTIpBZl/gBBGPec1p7GxdJZpLS8jDd5yjPKC6HcsMjl+WKuyXQ7RjlrW3J9e7X+grR6j2cabLn7gxE+cTEfRTkCqfEryaXz1ra7foRue8t0mhEjAzFMRzbYPrkg+E/EV8dZWa4T/o00KRr4jL3hDc658I33HxzWFqvZfFBc2qfaGeK4lKEBMOoAJ65IPp0qYDst00DHJMcHqZOv02FXriJS6l/iclpy5/ZkG4Wa8BDNHC6TtzvOzjm94zzbEemKz+KNd+ylCkoLFf3RRXSQbjxMDlGH9qmMHZrpi/93dv4pG/oay4+BNOGwsoztg5Ln+u1V+JSWiqyZVj5EvuVfwRrjSNJ3qTzSKoCGKMyBUz7PdqMLufaPwrKm7Nr+/n7yKGSOJlH3t44ViQOrKoLrnyHL86sHgzTxY63LbwRiO3uLVZQoyfFGwXYk56s/wBatOrqto4sma3KivBF+zvQbmys1gurgTsvsYBxGmBhAx8TAHOCcYGAAAAKlFKUMBSlKAUpSgFKUoBSlKAUpSgFKUoBSlKAUoTWh1XjOwtmCT3USMRnHNk/PGcfOgN9WDrbXAgf7IIjPtyCYsE6jPNy77DJ291ddJ1u3uVDW8ySA/lbf6daj/aZximn23siWabKRRZ6kjBJHUqMjOOuQPOgKo1ziSW8Tl1DUobWS1uTiKOBmPeJlQ4YMeYDLYxtvXW240ctg611PVrE1h8H9jl1dKXuT9mT8IYZZvl5DHrUnuewZc5iuyuMY5lzv67VDSfclNrsfeHiO9ZxHDdaXOfV2aJvmhbatn/zmmiBN5YyooOO9t/vYz/DjfFRfU+HtTsSTNbw6lARhmKAtj1J9tdtvOuOGtUtHdVtJ59LuhgLDKxeBsnpyv69PKqvHLNFmteTvxrxtbl7GS355HimLNGVKnBBGDnoTmpLdXerMveCGzs4iM5uJSWUepwQPlUe7RGvJIUF7bxwrHcJzzxFfvQxAUx/iyOpFYHGGq20Ei29sJdRuwQRJM5dUYjYCMeAsBjyp6ckPLW9oz7jVrolsaq7qq8zNBZEqB7nxg/KtZJxfCSmdXu8ISdrZQd9j5bn47VttI7ML++Ak1O5aNDv3K9QPTA8K46YqSWfYppyHLd7J7mf+wFTyorzV7kIs9QNxcwnTtTnkvTmKITQhVEZyz8x5CMYGeh3xVwcHcNz2ple5vZbuSTlHiHKqhc+ymTgnJyfPA2qJ6p2M2pPeWcsttKu6FWJAbyP5h8jWFBxBqWiyRrqbG6sWPIJ1GXjPkWPtN/mJOOm4wbFS36VDNS7TbCMhYpDcuwyFgUv8OYjYZ/StE/H+pu4MWmBY8biWTxH3jBwPnVauZ7ssop9kWhSoBovaMTKsWoWzWnPtHIzcyMfQsNkPxNT4GpVJraIaa7nNKUqSBSlKAUpSgFKUoBSlKAx5L6NWKtIgYAEgsAcHptmohrXaLErtDZRPdzKeU8m0aH/AByHbb0GflWh7UOz4zTnUIY0mIjxLbsSOfA9pGHRgPL3VW2h6nHGha2F5bxseq/eKWHXIH0rPJVJdEaRKb6k71Sa5uOZ7+5IjAybe2JVB7mb2n/vWotHjYAWumgpjIkmAUYHvbf+9YkXErAHN7AT5LPCU+VZL62biJkdLedSMMIp+XPyIGK85vI3ujsXppdDQanfhZQy20Xe5KlrORg6/Dl2B99RziPV7550nu3l71cd0zjGApyOUAcvXc461Z9rq0cSAC1khX0jVXHzIOTX1n1W1lAEp5lB272Jtjjy8NazxFT+XoVrBNfmI/pPbjdoFE8UcuOreyx9/pW9Hb4mN7Ns/wAYrWvY6T+JYQT68w/pSOLSI2yPs4I9ckfqK0+MXysz+FfubkdvVv8A/ay+/wAS1FONe0Cw1CJ+axdZgPBMCAQfLmx1HxrdtdaWp5ua0BPpg12i1vTRnkeDfriP/hUfFv5GPhl5orNtRv7yGOAmWaOI5QYzj/N54rZ8K3F9pkxnS152K4y65xnqRjcVYMfEdsqkRs/KPKOI7/DArrHxUjexDdn1+6IA+oqr4rJvpBb4ePmMfSO2a9csGshJy9eTIx8Qa51PtV1ORSbey7tfzEFiPlX2GuMD91aMOb2izrHn475/SutxrNyD7VnCPV5gxHyAqXxN/KPh49yDahxlrMntyzjPkqY/kK015PqEqlZWunRsEqxcgny2NWLNr8h3/aUe3XuYC3yzWNNqsLt95PqE2D+GMqp+gq64ivKKPBPuafs+t7xe9iSRbVcB2d0HMT05RnyqWyaIWGJdQmYn8rqv8jWpeCylbP2K7lPqwYGuV0+zAP8A1XPn37n5VzZK5nv+F/Z0QuVf7ZJrLTVWHuiTcRnqZDz59xrI0jVptObIMk1n+OEnmeEeRiyd0z1X06VDxawgYjsr2E9SY3/4710n4jFvygXN0nXwzwghh6E56Uxc81+FkZHFLqj0LY3iTRrJEwdHGVYdCK+9eduyzT9Rkvhc2gMNo0n3p6RsufEFU9T8Oleia9NHAxSlKkgUpSgFKUoBSlKAGvO3FE0mlX7wHwxc7z2xA2zJsAfLCnm6+leiapO7Bv8AUbj9oxgSW/gitTuO7bcSFl9snPkayzOVDddjTEqdJSZ2n6hbXIC80MsuMMCBksAObGfLesmbQ4GHitoz8F/tWol4HsSPDE0Z/NG7A/qTXxj4KVG5ory6Q+Q584+o3rx28b/xpo9RK10cozl4QtB7MTr/AAuwrGPBUWcia6HoObOPqtfVtAn/APEbj/VX+1dToFx/4lP7sqv9qlU1+chyvkOjcJrjAupwPQhT/s1yvCwGwupPmiH4eVd00vUB01M/5oVP613Sx1Ef9/jf+OAf0NS6rxaI5V8rMVuF5Cf+1jH/AKKZoODl87mT34VR/Ss3uNRH/eLU/GE/71dnGoDo9m3xjYf7VR6mT5l/79CfTj5WYKcFQjpcXP8Arj/dr7x8KQjrLcN7ml2/Qb135tT9LE+7Df3rlW1LzFiPkx/rUOr+ZDUfKzheFLIHmMAY+rMTn471lQaLapgLBEMe7NdTFfEf9otl28oSf9uvj9gvj7V/gf8AlwqP55qrbfe/uWSS7T9jbwRKowiKvuVRX3Cv5K3yU/2rRjSLhhiS/uGHnyoi/wAk2rGn4TQDmlvLwKATlpuXoMnoudhuajklvrRPM12kkjcw6nl+JC/zxXya6UdZox/+Rf8AeqFavHpcCNzv9olCgrG0zsW9Om2T1xWD+zIXaU2Vg8g50CMwITlCnn3dgc8xHl5VrPDrW22ZvM0+iJrLxLaJ7d3EMeQbO48tqpy4u5NQvChzI80oSMjPhHNjYemKmlxwHNcMHneG32UFIl5s4zvnAwSD+lZk2kRaTLBqFugZbfwyxsfE/NledT0Db7DFdXD+jirSe2znzerc7a6F46VYJBDHDGMJGgRR7gMVl18LC6EsUcgBAdFcA9QGAOD796+9eicIpSlAKUpQClKUApSlAfO4kCqzMeUAEk+gA3O/pXl2/udQF2uosz4lYhJ5AFUoPCvOqbKMY8sVfvae+NMuR+ZQh+DMFP6E1HUUIgRR4RGo5T0IwNiOhG9cvE5vTS6b2dPD4fUb69iM2ms6gi5ubHvl5SVmt2BDH374A6DoDtXa345tCv3onhYAZDxnGfMA+71PlWbqOipBG9xas9s6gtyxNiNjj8UbBk+gFYXBvFc18rCdYzhAchTuc+YJI+QArgqYqXfL/H9nVNXL5Nm9tL6GX91PDJ/DIP64rKWMnpg/Bgf5GsC50O1kwHtbc5/8pQfqoBr4x8E2QyUhMZPnHJIv8nrBTjrrtm/Na6NI2pib8rfQ11wfQ/StXPwkgAMdzeIR6XDH5YbmGPlXzh0iVcYvrvf1aM/TMW1SsMvqq+xHqtflN33R9P1H964MZHUY+JA/ma01rwDahmeQzSsx5mLytu3qeTlGa+rcHWa4Jh5ySf3kjtj4AvijmPd/t/sK6fj7mfLKqjLPGo9S6/3rEfWLYHH2iHPoGJ/ktcRaDaoPDa24+MSn9SCay4I1QYjRE/gRV/kKyfp/U11f0NYvEkJ9hLmTfHggOPqWFZ9ldNJktBLAAdu9xzN7wFJA+tZbTMerN9TXUip5p10RVS/LNDqmm3s0qPHdpbKikcqKW5iSd2BOCSPpWKnBaMF+03VzOwOT4+VG8PL03I8PhO+4qT0qy4ip6fwPQTe2azTOHbS3IMMCBhtzHdvjk53raFyfXp78fTyrrUL4v1m4ivI4Y5mSORQSBjwlSN1JGd/POamZrLXVlac41tInCxn0x/bqc1X+v67HfRS26lgvNyx8vVpQfDn/AAHettpegp9quA0kzBCpXmkO2wJGepG52O29bP8A5oWiHvo4Qki+IFWbqDkHBJFa41GOm31fgzt1kn6Ex7MtaNxZIkgK3FviGdT1DKMA/Bhg/UeVS2qg7PLxzrl0OY8skCu6+RbI3x0zud/eat+vYx1zSmeXS09ClKVcqKUp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AutoShape 8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0" name="AutoShape 10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1" name="AutoShape 12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068960"/>
            <a:ext cx="4104456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31640" y="2708920"/>
            <a:ext cx="275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¡MUCHAS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GRACIAS!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6" y="980728"/>
            <a:ext cx="5826561" cy="536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165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0171"/>
            <a:ext cx="1368152" cy="8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3568" y="1700808"/>
            <a:ext cx="8029400" cy="3830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</a:pPr>
            <a:r>
              <a:rPr lang="es-PE" sz="2100" b="1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Las Sesiones de Tutoría</a:t>
            </a:r>
          </a:p>
          <a:p>
            <a:pPr marL="449580" algn="just">
              <a:lnSpc>
                <a:spcPct val="115000"/>
              </a:lnSpc>
            </a:pPr>
            <a:endParaRPr lang="es-PE" dirty="0" smtClean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sesiones de tutoría tienen por finalidad atender las inquietudes y expectativas de las y los estudiantes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incidiendo en la reflexión del tema para su vida personal y la toma de decisiones. Se evita girar la sesión en aspectos netamente conceptuales. </a:t>
            </a:r>
          </a:p>
          <a:p>
            <a:pPr marL="449580" algn="just">
              <a:lnSpc>
                <a:spcPct val="115000"/>
              </a:lnSpc>
            </a:pP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i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s-PE" sz="1600" b="1" i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desarrollo de las sesiones de tutoría se sugiere: </a:t>
            </a:r>
            <a:endParaRPr lang="es-PE" sz="1600" b="1" i="1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endParaRPr lang="es-PE" sz="1600" b="1" i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temas identificados en el plan de ATI. </a:t>
            </a: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  <a:tabLst>
                <a:tab pos="990600" algn="l"/>
              </a:tabLst>
            </a:pP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Establecer un propósito para la sesión de ATI. </a:t>
            </a:r>
          </a:p>
          <a:p>
            <a:pPr marL="990600" lvl="1" indent="-90488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Proponer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para la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secuencia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didáctica de la   sesión de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</a:t>
            </a: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PE" b="1" dirty="0">
                <a:solidFill>
                  <a:prstClr val="black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13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1520" y="286272"/>
            <a:ext cx="4752528" cy="392415"/>
          </a:xfrm>
          <a:prstGeom prst="rect">
            <a:avLst/>
          </a:prstGeom>
          <a:ln>
            <a:solidFill>
              <a:schemeClr val="bg1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alt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Secuencia Didáctica de la Sesión de ATI</a:t>
            </a:r>
            <a:endParaRPr lang="es-ES" alt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427560" y="1283198"/>
            <a:ext cx="2183606" cy="86370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600" b="1" i="1" dirty="0">
                <a:solidFill>
                  <a:prstClr val="white"/>
                </a:solidFill>
                <a:latin typeface="Candara" panose="020E0502030303020204" pitchFamily="34" charset="0"/>
              </a:rPr>
              <a:t>Revisión de Acuerdos</a:t>
            </a:r>
            <a:endParaRPr lang="es-ES" sz="16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681884" y="2183999"/>
            <a:ext cx="2630650" cy="96916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Presentación</a:t>
            </a:r>
            <a:r>
              <a:rPr lang="es-PE" sz="1500" b="1" i="1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Motivación y exploración</a:t>
            </a: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087626" y="3206747"/>
            <a:ext cx="2449816" cy="87032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350" b="1" i="1" dirty="0">
                <a:solidFill>
                  <a:srgbClr val="002060"/>
                </a:solidFill>
                <a:latin typeface="Candara" panose="020E0502030303020204" pitchFamily="34" charset="0"/>
              </a:rPr>
              <a:t>Desarrollo </a:t>
            </a:r>
          </a:p>
          <a:p>
            <a:pPr algn="ctr">
              <a:defRPr/>
            </a:pPr>
            <a:r>
              <a:rPr lang="es-PE" sz="1350" b="1" i="1" dirty="0">
                <a:solidFill>
                  <a:prstClr val="white"/>
                </a:solidFill>
                <a:latin typeface="Candara" panose="020E0502030303020204" pitchFamily="34" charset="0"/>
              </a:rPr>
              <a:t>Información y orientación</a:t>
            </a:r>
            <a:endParaRPr lang="es-ES" sz="1350" i="1" dirty="0"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28632" y="4128215"/>
            <a:ext cx="2485465" cy="97414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Cierre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Toma de decisiones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Después de la hora de tutoría</a:t>
            </a:r>
          </a:p>
          <a:p>
            <a:pPr algn="ctr">
              <a:defRPr/>
            </a:pP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5400000">
            <a:off x="2141340" y="2270320"/>
            <a:ext cx="648891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511206" y="3258419"/>
            <a:ext cx="648890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 rot="5400000">
            <a:off x="4961299" y="4231735"/>
            <a:ext cx="702469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pic>
        <p:nvPicPr>
          <p:cNvPr id="11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24579"/>
            <a:ext cx="1085589" cy="71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6053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55576" y="713253"/>
            <a:ext cx="8029400" cy="598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Secuencia </a:t>
            </a:r>
            <a:r>
              <a:rPr lang="es-PE" sz="21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Didáctica de la Sesión de </a:t>
            </a: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ATI</a:t>
            </a:r>
          </a:p>
          <a:p>
            <a:pPr algn="ctr">
              <a:lnSpc>
                <a:spcPct val="115000"/>
              </a:lnSpc>
            </a:pPr>
            <a:endParaRPr lang="es-PE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 momento: Revisión de Acuerdos: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Tutora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el tutor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sesión, anima al grupo a revisar y analizar el cumplimiento de las tareas personales o colectivas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propuestas en la sesión anterior. Ante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revisión, el grupo establece acciones de reconocimiento al buen resultado o de análisis y toma de decisiones frente al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o incumplimiento de las acciones.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momento: Motivación y exploración: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generar curiosidad, expectativa y motivación sobre  un  tema que será tratado durante la sesión, identificando lo que conocen y desean conocer acerca de él. 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Tercer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Información y orientación: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información a las y los estudiantes, mediante una serie de estrategias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(videos, lecturas, conferencias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grupal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entre otras)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promoviendo el diálogo y la reflexión que permitan arribar a ideas fuerza y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recibir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orientación pertinente sobre el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 abordado. </a:t>
            </a: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Cuarto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</a:t>
            </a:r>
            <a:endParaRPr lang="es-PE" sz="1400" b="1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Cierre: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refuerzan las ideas centrales y se evalúa el desarrollo de la sesión.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decisiones: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promueve que las y los estudiantes adopten una postura personal 	sobre el tema planteado.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hora de tutoría: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la retroalimentación, en otros espacios fuera de la 	hora de tutoría, a fin de reforzar el tema tratado.</a:t>
            </a:r>
            <a:endParaRPr lang="es-PE" sz="1400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917" t="7023" r="11250" b="8219"/>
          <a:stretch/>
        </p:blipFill>
        <p:spPr>
          <a:xfrm>
            <a:off x="107504" y="188640"/>
            <a:ext cx="8941681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416" t="10000" r="15418" b="12963"/>
          <a:stretch/>
        </p:blipFill>
        <p:spPr>
          <a:xfrm>
            <a:off x="179512" y="188640"/>
            <a:ext cx="885730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 smtClean="0">
                <a:solidFill>
                  <a:srgbClr val="FF0000"/>
                </a:solidFill>
              </a:rPr>
              <a:t/>
            </a:r>
            <a:br>
              <a:rPr lang="es-PE" sz="1500" b="1" dirty="0" smtClean="0">
                <a:solidFill>
                  <a:srgbClr val="FF0000"/>
                </a:solidFill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Estrategias de fortalecimiento de los roles familiares en la formación integral de sus </a:t>
            </a:r>
            <a:r>
              <a:rPr lang="es-PE" sz="23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hijos e hijas</a:t>
            </a: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dirty="0" smtClean="0">
                <a:latin typeface="Candara" panose="020E0502030303020204" pitchFamily="34" charset="0"/>
              </a:rPr>
              <a:t> </a:t>
            </a:r>
            <a:endParaRPr lang="es-PE" dirty="0">
              <a:latin typeface="Candara" panose="020E0502030303020204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433364" y="1340768"/>
          <a:ext cx="8424936" cy="508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/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/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Otras estrategias de trabajo para el fortalecimiento de los roles familiares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115616" y="5877272"/>
            <a:ext cx="7128792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PE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Actividades de Fortalecimiento del Vínculo Escuela-Familia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67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DEL PRONACESVI 2014-II</Template>
  <TotalTime>3183</TotalTime>
  <Words>558</Words>
  <Application>Microsoft Office PowerPoint</Application>
  <PresentationFormat>Presentación en pantalla (4:3)</PresentationFormat>
  <Paragraphs>64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Berlin Sans FB Demi</vt:lpstr>
      <vt:lpstr>Calibri</vt:lpstr>
      <vt:lpstr>Candara</vt:lpstr>
      <vt:lpstr>Stag Book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Estrategias de fortalecimiento de los roles familiares en la formación integral de sus hijos e hijas  </vt:lpstr>
      <vt:lpstr>Presentación de PowerPoint</vt:lpstr>
      <vt:lpstr>Actividades de Fortalecimiento del Vínculo Escuela-Familia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RPRATTO</dc:creator>
  <cp:lastModifiedBy>ELIZABETH CHUQUIN MARTINEZ DE DIAZ</cp:lastModifiedBy>
  <cp:revision>222</cp:revision>
  <dcterms:created xsi:type="dcterms:W3CDTF">2014-08-28T21:53:08Z</dcterms:created>
  <dcterms:modified xsi:type="dcterms:W3CDTF">2015-06-26T17:27:46Z</dcterms:modified>
</cp:coreProperties>
</file>